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6764E-70F6-4A5C-A758-68FB14F80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7F8CE8-882F-4276-8D82-AACBF2164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9E666-4497-4FF6-AF5D-9C6D02A7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3C446-0EEC-4213-B804-478BC998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E5D88-9479-41DE-997A-3B243A15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9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869C0-6C77-4987-958C-36324913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E5F5A4-E6EB-4279-82A3-9CA97CBE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6D92E-91E9-4A21-9B28-6332D5D0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8BB9E-6C5A-4E62-BB50-B372C96A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EA2062-E8F3-484B-9EDD-C93AF431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3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A24EDB-FA29-4822-9DCB-230080EC9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B2FE29-31D5-488D-8DEE-BB72701C7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7A3F8-752F-43E6-A08D-287AE262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BD6C4-D688-4464-9F44-4F430A7B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48BFE8-4C4F-478B-875E-F61CE199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1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FAE33-26DC-4D71-914D-7DC364E1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BDC89-9D82-4582-880C-98948FC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1D010-97DB-4583-BF06-0753DBE3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01307-6052-47DE-815B-CDACD039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49C8E-B33E-455D-86C3-7509A859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96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56407-1F6F-4A44-AA35-B4C65465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7E11-768C-4C2F-961F-7D93329D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020A7-255C-456C-A244-9BE4D7DB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898CF-D865-4CF1-BF57-A99FBB16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C6E88-9836-41D3-B2C6-610AB452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76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2F8F0-4D85-4888-90B3-869DE57A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1E29D-979C-45C8-B303-8A82F9978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5B35B-02F9-4456-8EB5-25FD50201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8EFA70-DB56-423E-8241-06374F62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FB1E99-E8C6-48BD-B1DD-7CC6246F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80313F-74CB-4F77-9B33-8908F7AC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8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E85AF-FBCE-4BE5-9306-29B29AB1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C0258-DF18-4C57-84EF-609C1418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869B3-236F-457A-9EB9-0459EAA08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E00FB7-F099-4F7E-A1CC-A6F29324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1E474-99CA-4AE1-A4FA-70BC2F0A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76C713-4518-42FB-8705-55A222A4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80C26C-A814-4AD9-80C0-2B856589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DF50DD-9E3D-4FDE-98FD-D21A959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7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89CEE-B956-4DA1-89A7-20931820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D8309B-E9B5-40D7-AEFF-7BB5F2F3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EFC55-68C9-497B-9803-19C96574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1A58E3-A0BF-4E73-859A-05CB7CD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3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7BD44D-40C3-4459-BC3B-93A9BB6E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2AC20A-C776-4211-8C41-3890A031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66822A-2A52-4F77-A1E3-C5A560BD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40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C601B-966C-4B18-BF17-08D1C965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DB82A-2AAE-4BEF-941B-D4B59315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7FF122-33A8-4BB9-81B6-72863BA68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288AC1-8C10-4335-A785-1E4FC412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02C9E-BA3B-479B-A1C0-B5A1051B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416C32-D5E7-4852-89D1-808EDEB5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0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0B91E-FA1D-41FE-9013-32336B67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9EDCDD-B61D-4E71-8E4F-9690B6603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450D9C-6D6D-4980-833D-6F497B10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5DF4A7-A466-4656-B9C1-8B8FDF21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B7336D-E3C1-448C-A74A-10EA40A0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C4DEF-E83D-4DEE-9E9C-55C63618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77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165469-A883-43C2-B726-C0B14007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7EFAC-3272-4131-A3F0-69D69D299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620D7-13CD-4D9F-BB2F-D30062A70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8A06-ED3C-4612-8736-B07B07AABA93}" type="datetimeFigureOut">
              <a:rPr lang="es-MX" smtClean="0"/>
              <a:t>13/11/2023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222E7-1D42-42DB-AEEC-C38E60A60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3466C-66A5-4A16-9F53-D4AE7EA06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2A91-B556-4D50-852F-D5304EFBA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5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30CCCE-7C3B-4E2F-94D3-0FC78E01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2" y="479591"/>
            <a:ext cx="9605555" cy="60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FE5256-13EB-42AF-B754-70BA245E2A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-17676"/>
            <a:ext cx="8460105" cy="18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FE4ED2-2C03-486E-B4FF-B33A16424D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96" y="541009"/>
            <a:ext cx="8460105" cy="6177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BBA3ACD0-3DC8-486E-AE12-C58925A28F5E}"/>
              </a:ext>
            </a:extLst>
          </p:cNvPr>
          <p:cNvCxnSpPr>
            <a:cxnSpLocks/>
          </p:cNvCxnSpPr>
          <p:nvPr/>
        </p:nvCxnSpPr>
        <p:spPr>
          <a:xfrm flipV="1">
            <a:off x="3544389" y="531223"/>
            <a:ext cx="914400" cy="47240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1FA8D3-7AFE-458C-B0A7-D037FAC06B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25"/>
            <a:ext cx="8460105" cy="17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5163CA-752F-42B7-8CE0-689E1EC28B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33" y="1796738"/>
            <a:ext cx="9629368" cy="5005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A48358B1-548C-44CF-B798-6575A48804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33280" y="1457012"/>
            <a:ext cx="772548" cy="551702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6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26B3E1-7A8F-469E-ABCB-E729074F88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1" y="462223"/>
            <a:ext cx="7546919" cy="630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92A0C0-DF57-429D-847C-E7E21DFBC4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47198"/>
            <a:ext cx="3075211" cy="16881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52B8F2BF-EA3C-4ACD-BD1A-EFB6096AF892}"/>
              </a:ext>
            </a:extLst>
          </p:cNvPr>
          <p:cNvCxnSpPr>
            <a:cxnSpLocks/>
          </p:cNvCxnSpPr>
          <p:nvPr/>
        </p:nvCxnSpPr>
        <p:spPr>
          <a:xfrm>
            <a:off x="345281" y="1517812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8C3C9AAF-FF48-4946-A099-D0C8CC167B8D}"/>
              </a:ext>
            </a:extLst>
          </p:cNvPr>
          <p:cNvCxnSpPr>
            <a:cxnSpLocks/>
          </p:cNvCxnSpPr>
          <p:nvPr/>
        </p:nvCxnSpPr>
        <p:spPr>
          <a:xfrm flipV="1">
            <a:off x="2766263" y="687977"/>
            <a:ext cx="1056800" cy="84253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2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62C668-0873-4257-8D21-9E3974E6EB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40" y="301453"/>
            <a:ext cx="7793111" cy="6483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9424BB24-B836-4F50-8D15-7E432530F322}"/>
              </a:ext>
            </a:extLst>
          </p:cNvPr>
          <p:cNvCxnSpPr>
            <a:cxnSpLocks/>
          </p:cNvCxnSpPr>
          <p:nvPr/>
        </p:nvCxnSpPr>
        <p:spPr>
          <a:xfrm>
            <a:off x="4821487" y="6550197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3EE463F6-32F0-4868-B2EF-9B5E9AFFA629}"/>
              </a:ext>
            </a:extLst>
          </p:cNvPr>
          <p:cNvCxnSpPr>
            <a:cxnSpLocks/>
          </p:cNvCxnSpPr>
          <p:nvPr/>
        </p:nvCxnSpPr>
        <p:spPr>
          <a:xfrm>
            <a:off x="9589434" y="3288836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96E8A8-3D6A-4596-9B40-AEEE58032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57" y="273666"/>
            <a:ext cx="8452485" cy="6370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23CAC991-2F4E-451F-8CD5-2718C3735E8D}"/>
              </a:ext>
            </a:extLst>
          </p:cNvPr>
          <p:cNvCxnSpPr>
            <a:cxnSpLocks/>
          </p:cNvCxnSpPr>
          <p:nvPr/>
        </p:nvCxnSpPr>
        <p:spPr>
          <a:xfrm>
            <a:off x="9693933" y="1320700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4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EA8F07-4841-4DF2-8173-1362B61DBF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53" y="572756"/>
            <a:ext cx="9726804" cy="56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5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8F56B1-683D-4440-A971-AAE0499DDD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47198"/>
            <a:ext cx="3075211" cy="168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420C34-F1F5-4242-B9D8-9314C06FF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8" y="598170"/>
            <a:ext cx="8460105" cy="6259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3894EEA8-B49F-435C-9A80-06DA6E149028}"/>
              </a:ext>
            </a:extLst>
          </p:cNvPr>
          <p:cNvCxnSpPr>
            <a:cxnSpLocks/>
          </p:cNvCxnSpPr>
          <p:nvPr/>
        </p:nvCxnSpPr>
        <p:spPr>
          <a:xfrm>
            <a:off x="314484" y="1655979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5CB1C69F-CC84-4B9D-81EA-362E514AA97F}"/>
              </a:ext>
            </a:extLst>
          </p:cNvPr>
          <p:cNvCxnSpPr>
            <a:cxnSpLocks/>
          </p:cNvCxnSpPr>
          <p:nvPr/>
        </p:nvCxnSpPr>
        <p:spPr>
          <a:xfrm flipV="1">
            <a:off x="2766263" y="870857"/>
            <a:ext cx="1100343" cy="659656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6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8B4A1C-B640-4142-8EE1-E8253C6F80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105" cy="625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085C87-CBB4-47D9-9B06-84C854BA0E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04" y="4290506"/>
            <a:ext cx="8135512" cy="240672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6341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CF25E9-0EE8-4520-B05D-F5A20055E9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47198"/>
            <a:ext cx="3075211" cy="168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F4C791-4101-4A01-8623-1600C9C738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0" y="356406"/>
            <a:ext cx="5350133" cy="6501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C0D60008-5689-482B-9527-247CD087BE9C}"/>
              </a:ext>
            </a:extLst>
          </p:cNvPr>
          <p:cNvCxnSpPr>
            <a:cxnSpLocks/>
          </p:cNvCxnSpPr>
          <p:nvPr/>
        </p:nvCxnSpPr>
        <p:spPr>
          <a:xfrm>
            <a:off x="314484" y="1795323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10FDE73E-3E8F-415D-8462-EEFA148FF02E}"/>
              </a:ext>
            </a:extLst>
          </p:cNvPr>
          <p:cNvCxnSpPr>
            <a:cxnSpLocks/>
          </p:cNvCxnSpPr>
          <p:nvPr/>
        </p:nvCxnSpPr>
        <p:spPr>
          <a:xfrm flipV="1">
            <a:off x="2766263" y="592183"/>
            <a:ext cx="1494237" cy="107767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9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10F98E-567D-4DFA-8DD3-A96CF8D977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" y="425450"/>
            <a:ext cx="8452485" cy="50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BCB0F7-05DC-4E7F-884D-5304D2B806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57" y="2971800"/>
            <a:ext cx="8452485" cy="3776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57F5A691-1A7D-43D4-8500-929CB4940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42438" y="1180058"/>
            <a:ext cx="1973689" cy="141385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8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4A1456-0079-4C43-9B01-08399565FA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95" y="560740"/>
            <a:ext cx="9427210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565130-75C9-416E-9A5F-09B996411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95" y="3302091"/>
            <a:ext cx="4685030" cy="286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96FF6C-BFDC-4136-9A16-FA6EF10176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13" y="2176727"/>
            <a:ext cx="5778218" cy="3864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E332E15D-B8EF-407F-A059-C789F5D04FB5}"/>
              </a:ext>
            </a:extLst>
          </p:cNvPr>
          <p:cNvCxnSpPr>
            <a:cxnSpLocks/>
          </p:cNvCxnSpPr>
          <p:nvPr/>
        </p:nvCxnSpPr>
        <p:spPr>
          <a:xfrm>
            <a:off x="10696575" y="5485692"/>
            <a:ext cx="952500" cy="85795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6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AE329C-599D-4DF3-818A-03B02C5940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35622"/>
            <a:ext cx="10210800" cy="113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50FF7E-279C-4D5B-B93C-65CD3D710E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910839"/>
            <a:ext cx="9322117" cy="3061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93421C5B-40D6-435A-8BB2-8805F76711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0247" y="1314073"/>
            <a:ext cx="1681566" cy="164857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61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497818-F55E-43CF-BBF6-67FD784986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533400"/>
            <a:ext cx="10858500" cy="572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BCFEDF0B-1145-4554-89DF-BEA11B5D76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72895" y="748934"/>
            <a:ext cx="3213466" cy="72281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2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A30358-B2BB-4A7D-90C8-07603F9A03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5" y="422031"/>
            <a:ext cx="10570866" cy="576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53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B2E824-C300-44A1-8A93-D62735699A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2" y="773723"/>
            <a:ext cx="10540721" cy="5084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A196B3AB-B60B-466E-B397-7528130A9443}"/>
              </a:ext>
            </a:extLst>
          </p:cNvPr>
          <p:cNvCxnSpPr>
            <a:cxnSpLocks/>
          </p:cNvCxnSpPr>
          <p:nvPr/>
        </p:nvCxnSpPr>
        <p:spPr>
          <a:xfrm>
            <a:off x="781050" y="2705100"/>
            <a:ext cx="962025" cy="85725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93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0CC8F4-B5E9-48E6-A71D-AA8BD65E3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1" y="160774"/>
            <a:ext cx="9003323" cy="648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54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DDF8C4-BEEC-4902-8038-299038AC57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47198"/>
            <a:ext cx="3075211" cy="168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F41B3F-14FF-4D4F-980E-9C637D9ECD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6" y="1301791"/>
            <a:ext cx="9749947" cy="5360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760B141C-2933-48AE-9241-BEB936C01005}"/>
              </a:ext>
            </a:extLst>
          </p:cNvPr>
          <p:cNvCxnSpPr>
            <a:cxnSpLocks/>
          </p:cNvCxnSpPr>
          <p:nvPr/>
        </p:nvCxnSpPr>
        <p:spPr>
          <a:xfrm>
            <a:off x="345281" y="1226069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2DE92329-5218-4A55-BBB4-4AA64B288A94}"/>
              </a:ext>
            </a:extLst>
          </p:cNvPr>
          <p:cNvCxnSpPr>
            <a:cxnSpLocks/>
          </p:cNvCxnSpPr>
          <p:nvPr/>
        </p:nvCxnSpPr>
        <p:spPr>
          <a:xfrm>
            <a:off x="11310461" y="5470409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7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BF061D-D200-43D9-BEC3-B3F7885FEB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47" y="206375"/>
            <a:ext cx="8460105" cy="644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38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3DF5F7-F5E3-43DA-94EF-0F5C3D90D9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347198"/>
            <a:ext cx="3075211" cy="168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10BF99-6717-4965-9376-10C7CA907D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86" y="657860"/>
            <a:ext cx="8452485" cy="6200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9CFA5D4F-FC3E-47D4-8B52-FA349EDBF572}"/>
              </a:ext>
            </a:extLst>
          </p:cNvPr>
          <p:cNvCxnSpPr>
            <a:cxnSpLocks/>
          </p:cNvCxnSpPr>
          <p:nvPr/>
        </p:nvCxnSpPr>
        <p:spPr>
          <a:xfrm>
            <a:off x="345281" y="1378469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A74D8947-C799-4C58-9F05-D30234A3F037}"/>
              </a:ext>
            </a:extLst>
          </p:cNvPr>
          <p:cNvCxnSpPr>
            <a:cxnSpLocks/>
          </p:cNvCxnSpPr>
          <p:nvPr/>
        </p:nvCxnSpPr>
        <p:spPr>
          <a:xfrm>
            <a:off x="10982801" y="5841611"/>
            <a:ext cx="464344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5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1BD915-AC4E-4E1A-8020-755D69C1F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1" y="251209"/>
            <a:ext cx="9154048" cy="651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042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</dc:creator>
  <cp:lastModifiedBy>Departamento</cp:lastModifiedBy>
  <cp:revision>21</cp:revision>
  <dcterms:created xsi:type="dcterms:W3CDTF">2023-11-13T23:02:25Z</dcterms:created>
  <dcterms:modified xsi:type="dcterms:W3CDTF">2023-11-13T23:48:28Z</dcterms:modified>
</cp:coreProperties>
</file>